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6/4/2020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328855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Shark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either set of X’s, wrists below belt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held with both hands, stock on belt, safety on.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12 paper, 6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7A58E2-3D39-477A-80AD-3705B05EF9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264114"/>
            <a:ext cx="7056976" cy="400075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2" y="384561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Shark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Shark is a 30 round, 150 point, Comstock field course. There are 12 USPSA targets and 6 falling plates. The best two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feet on either set of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either set of X’s. Loaded carbine is held with both hands, stock on belt,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1459</TotalTime>
  <Words>190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210</cp:revision>
  <cp:lastPrinted>2016-01-15T21:54:08Z</cp:lastPrinted>
  <dcterms:created xsi:type="dcterms:W3CDTF">2002-08-21T12:11:08Z</dcterms:created>
  <dcterms:modified xsi:type="dcterms:W3CDTF">2020-06-04T20:36:15Z</dcterms:modified>
  <cp:category>Shooting</cp:category>
</cp:coreProperties>
</file>